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23" r:id="rId36"/>
    <p:sldId id="424" r:id="rId37"/>
    <p:sldId id="422" r:id="rId38"/>
    <p:sldId id="343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3181</TotalTime>
  <Words>605</Words>
  <Application>Microsoft Office PowerPoint</Application>
  <PresentationFormat>화면 슬라이드 쇼(4:3)</PresentationFormat>
  <Paragraphs>165</Paragraphs>
  <Slides>38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376</cp:revision>
  <dcterms:created xsi:type="dcterms:W3CDTF">2015-07-21T07:40:00Z</dcterms:created>
  <dcterms:modified xsi:type="dcterms:W3CDTF">2023-06-26T04:13:58Z</dcterms:modified>
</cp:coreProperties>
</file>